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T SERVİS" initials="KS" lastIdx="1" clrIdx="0">
    <p:extLst>
      <p:ext uri="{19B8F6BF-5375-455C-9EA6-DF929625EA0E}">
        <p15:presenceInfo xmlns:p15="http://schemas.microsoft.com/office/powerpoint/2012/main" userId="KONT SERVİ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868"/>
    <a:srgbClr val="FFC702"/>
    <a:srgbClr val="FEC702"/>
    <a:srgbClr val="3B5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4DF2C-BEB2-41B7-9A55-B2420D327050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C5104-80B2-4C7A-A7A5-778D81C1D6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9547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83F8D-02D9-435B-A8FC-C830601DFB2B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0AA19-236F-41FF-BC1D-65A03BB56B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2022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AA19-236F-41FF-BC1D-65A03BB56B19}" type="slidenum">
              <a:rPr lang="tr-TR" smtClean="0"/>
              <a:t>1</a:t>
            </a:fld>
            <a:endParaRPr lang="tr-TR"/>
          </a:p>
        </p:txBody>
      </p:sp>
      <p:sp>
        <p:nvSpPr>
          <p:cNvPr id="5" name="Üstbilgi Yer Tutucusu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986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0AA19-236F-41FF-BC1D-65A03BB56B19}" type="slidenum">
              <a:rPr lang="tr-TR" smtClean="0"/>
              <a:t>2</a:t>
            </a:fld>
            <a:endParaRPr lang="tr-TR"/>
          </a:p>
        </p:txBody>
      </p:sp>
      <p:sp>
        <p:nvSpPr>
          <p:cNvPr id="5" name="Üstbilgi Yer Tutucusu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51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26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55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79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95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38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8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38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37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16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43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88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4464E-4699-4021-AA4E-21368713027F}" type="datetimeFigureOut">
              <a:rPr lang="tr-TR" smtClean="0"/>
              <a:t>05.02.2018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FF485-8DF1-415C-A29B-EA87F9162A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01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Resim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0" y="8684102"/>
            <a:ext cx="2381250" cy="1221898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3172317" y="1081957"/>
            <a:ext cx="3609124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tr-TR" dirty="0"/>
              <a:t>Masa baş-sırt, oturma ve takılıp çıkartılabilir ayak ve diz destek kısmına sahip olmak üzere dört bölümden </a:t>
            </a:r>
            <a:r>
              <a:rPr lang="tr-TR" dirty="0" smtClean="0"/>
              <a:t>oluşmaktadır.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019773" y="3660963"/>
            <a:ext cx="36187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dirty="0"/>
              <a:t>Masanın </a:t>
            </a:r>
            <a:r>
              <a:rPr lang="tr-TR" dirty="0" smtClean="0"/>
              <a:t>sırt, oturma </a:t>
            </a:r>
            <a:r>
              <a:rPr lang="tr-TR" dirty="0"/>
              <a:t>ve diğer bölümlerin döşemesi silinebilir anti bakteriyel bir malzemeden </a:t>
            </a:r>
            <a:r>
              <a:rPr lang="tr-TR" dirty="0" smtClean="0"/>
              <a:t>üretilmiştir. Masa gerektiğinde farklı operasyonlar içinde kullanılabilir yapıdadır.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508453" y="6219879"/>
            <a:ext cx="391805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dirty="0"/>
              <a:t>Masanın arka tarafında havlu asma mekanizması bulunmakta ve gerektiğinde kolay takılıp </a:t>
            </a:r>
            <a:r>
              <a:rPr lang="tr-TR" dirty="0" smtClean="0"/>
              <a:t>çıkarılabilmektedir. </a:t>
            </a:r>
            <a:endParaRPr lang="tr-T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27913" y="7976382"/>
            <a:ext cx="60912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dirty="0"/>
              <a:t>Masa gövdesi yüksek kalitede elektrostatik boyalıdır, gövde ve deri döşeme rengi kullanıcının istediği renkte yapılmaktadır.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327913" y="2799931"/>
            <a:ext cx="60912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lvl="0" indent="-285750" algn="ctr">
              <a:buFont typeface="Wingdings" panose="05000000000000000000" pitchFamily="2" charset="2"/>
              <a:buChar char="Ø"/>
            </a:pPr>
            <a:r>
              <a:rPr lang="tr-TR" dirty="0"/>
              <a:t>Masa 120-160 kg ağırlığa kadar sarsıntısız hasta taşıma kapasitesine </a:t>
            </a:r>
            <a:r>
              <a:rPr lang="tr-TR" dirty="0" smtClean="0"/>
              <a:t>sahiptir.</a:t>
            </a:r>
            <a:endParaRPr lang="tr-TR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tr-T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54" y="3661686"/>
            <a:ext cx="2390444" cy="1726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092" y="5717404"/>
            <a:ext cx="2008046" cy="1795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68" y="738381"/>
            <a:ext cx="2562117" cy="1785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Yatay Kaydırma 15"/>
          <p:cNvSpPr/>
          <p:nvPr/>
        </p:nvSpPr>
        <p:spPr>
          <a:xfrm>
            <a:off x="3059053" y="75669"/>
            <a:ext cx="3608962" cy="838200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u="sng" dirty="0" smtClean="0"/>
              <a:t>PROKTOLOJİK MASA KONT PM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98474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" y="0"/>
            <a:ext cx="6858000" cy="9906000"/>
          </a:xfrm>
          <a:prstGeom prst="rect">
            <a:avLst/>
          </a:prstGeom>
        </p:spPr>
      </p:pic>
      <p:sp>
        <p:nvSpPr>
          <p:cNvPr id="23" name="Dikdörtgen 22"/>
          <p:cNvSpPr/>
          <p:nvPr/>
        </p:nvSpPr>
        <p:spPr>
          <a:xfrm>
            <a:off x="497650" y="2618595"/>
            <a:ext cx="44440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dirty="0"/>
              <a:t>Masanın ayak uzatma parçası sökülüp takılabilir, </a:t>
            </a:r>
            <a:r>
              <a:rPr lang="tr-TR" dirty="0" smtClean="0"/>
              <a:t>sabitlenebilir</a:t>
            </a:r>
            <a:r>
              <a:rPr lang="tr-TR" dirty="0"/>
              <a:t>. Kullanılmadığı durumlarda basit bir hareketle çıkarılabilir </a:t>
            </a:r>
            <a:r>
              <a:rPr lang="tr-TR" dirty="0" smtClean="0"/>
              <a:t>yapıdadır.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2412460" y="4759937"/>
            <a:ext cx="4257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dirty="0"/>
              <a:t>Masa proktolojik, ürolojik ve genel muayenelerin yapılmasına uygun tasarıma </a:t>
            </a:r>
            <a:r>
              <a:rPr lang="tr-TR" dirty="0" smtClean="0"/>
              <a:t>sahiptir.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465239" y="6135487"/>
            <a:ext cx="298267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MASA </a:t>
            </a:r>
            <a:r>
              <a:rPr lang="tr-TR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ÖLÇÜ VE </a:t>
            </a:r>
            <a:r>
              <a:rPr lang="tr-TR" b="1" u="sng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HAREKETLERİ</a:t>
            </a:r>
            <a:endParaRPr lang="tr-TR" b="1" u="sng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2074165" y="1405348"/>
            <a:ext cx="44239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tr-TR" dirty="0" smtClean="0">
                <a:ln w="0"/>
              </a:rPr>
              <a:t>El Kumandası (Opsiyonel Ayak Kumandası)          </a:t>
            </a:r>
            <a:endParaRPr lang="tr-TR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6" name="Yatay Kaydırma 45"/>
          <p:cNvSpPr/>
          <p:nvPr/>
        </p:nvSpPr>
        <p:spPr>
          <a:xfrm>
            <a:off x="3137170" y="0"/>
            <a:ext cx="3608962" cy="838200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u="sng" dirty="0" smtClean="0"/>
              <a:t>PROKTOLOJİK MASA KONT PM</a:t>
            </a:r>
            <a:endParaRPr lang="tr-TR" u="sng" dirty="0"/>
          </a:p>
        </p:txBody>
      </p:sp>
      <p:sp>
        <p:nvSpPr>
          <p:cNvPr id="5" name="Dikdörtgen 4"/>
          <p:cNvSpPr/>
          <p:nvPr/>
        </p:nvSpPr>
        <p:spPr>
          <a:xfrm>
            <a:off x="-39342" y="9070341"/>
            <a:ext cx="685800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Macun Mahallesi Batı Bulvarı ATB İş Merkezi G Blok No:176 Yenimahalle/ANKARA </a:t>
            </a:r>
          </a:p>
          <a:p>
            <a:pPr algn="ctr"/>
            <a:r>
              <a:rPr lang="tr-TR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 : 0312 3874545     Fax : 0312 3814555</a:t>
            </a:r>
          </a:p>
          <a:p>
            <a:pPr algn="ctr"/>
            <a:r>
              <a:rPr lang="tr-TR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Web Adresi : www.kontmedikal.com.tr</a:t>
            </a:r>
            <a:endParaRPr lang="tr-TR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673" y="2594465"/>
            <a:ext cx="1411963" cy="1538597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40" y="738367"/>
            <a:ext cx="1343997" cy="1550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36" y="4280416"/>
            <a:ext cx="1934447" cy="1614545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952021"/>
              </p:ext>
            </p:extLst>
          </p:nvPr>
        </p:nvGraphicFramePr>
        <p:xfrm>
          <a:off x="567003" y="6763442"/>
          <a:ext cx="6179129" cy="1903994"/>
        </p:xfrm>
        <a:graphic>
          <a:graphicData uri="http://schemas.openxmlformats.org/drawingml/2006/table">
            <a:tbl>
              <a:tblPr firstRow="1" firstCol="1" bandRow="1"/>
              <a:tblGrid>
                <a:gridCol w="3725445"/>
                <a:gridCol w="2453684"/>
              </a:tblGrid>
              <a:tr h="2499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- Boy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650*1650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Sırt-Oturma-Diz Destek-Ayak Uzatma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800*500*400*350 </a:t>
                      </a: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Boy Maximum (Ayak Uzatma Parçasıyla)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tr-TR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tr-T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1650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Yükseklik Ayarı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800*1000 mm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Sırt Açısı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tr-T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60°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Trendelenburg-Ters Trendelenburg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tr-T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25°-35° </a:t>
                      </a:r>
                      <a:r>
                        <a:rPr lang="tr-T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8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196</Words>
  <Application>Microsoft Office PowerPoint</Application>
  <PresentationFormat>A4 Kağıt (210x297 mm)</PresentationFormat>
  <Paragraphs>28</Paragraphs>
  <Slides>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Wingdings</vt:lpstr>
      <vt:lpstr>Office Teması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KONT SERVİS</dc:creator>
  <cp:lastModifiedBy>MURAT KONT</cp:lastModifiedBy>
  <cp:revision>47</cp:revision>
  <dcterms:created xsi:type="dcterms:W3CDTF">2018-01-31T09:04:07Z</dcterms:created>
  <dcterms:modified xsi:type="dcterms:W3CDTF">2018-02-05T14:57:45Z</dcterms:modified>
</cp:coreProperties>
</file>